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AE4C-C8C8-42AF-8B30-53BC2AAA25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6E81A8-6940-412B-B8B0-15D032B58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7C84C-DE8E-43EA-B0F9-489FE1DBA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1FEA3-5BC9-4038-A547-BB6893EA1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FE146-0172-460B-8589-0AAA8FA7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9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4937F-7CBF-48C9-90BF-0BF987E92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A7AA8-8D53-48A2-AB22-885EE9DC4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CA3F6-581E-49A3-B8E2-8993D5AD9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1F7E7-1DA5-4BB6-9C22-4379F6AE4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22CDA-F0A9-43A7-8401-678D6EA0D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3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C79D7E-8ED5-4856-870E-3402B12E6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CAC13-AF5D-4742-B5D3-D6249116F0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34983-6A1F-4469-9E7A-A0EB3376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68F0-761D-47FB-ACAC-5EFB511A8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3FFF2-2D8D-4750-BE60-9A7A5889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5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99688-7AE4-4E1A-8474-EF5E1551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9C90-9EE4-49E7-841D-034BD1198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BC806-0D06-49D4-82B7-C0F41AF58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73D6A-AADE-4693-AC1E-ABB8D7A0E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BE57E-2277-4BDD-AB46-92E3B821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0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B5FC-BC42-46E1-8BA5-640F60D28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575FC-CB13-4DEB-98F8-C9AA91B41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ADC72-78A5-4F46-99E1-9C77F401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5529C-B1D4-422E-A595-8D7F2CF1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B8E7B-F935-4300-AFAD-211CEF57C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61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F6F46-B69E-4E71-921C-15A2A307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3CA31-16EB-477E-A5A2-B9EE6A7B2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9F52AA-9B4E-445E-8BB2-323029F18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6E4A15-C5E7-41A1-8D41-3CC8816D3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11669-2875-478E-8A9F-571BC90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7C890-4821-4E83-9E39-C651FA50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085B-83D1-43BD-8BB6-ADE71A23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EB2EB-FDAD-4982-9C0C-47BE87C5D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488AD-7DA7-42EB-9A21-BF0C42D74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B36A44-AA31-4F0E-B949-3F1E52D311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ED36D0-F12C-4A40-B510-1C3CA7F29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53AFD-7AE4-464F-9DEC-B05B46404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E70CBA-C712-41A4-BD1C-E34528CFE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517D27-24F5-4FA6-8BB6-7C81E0AC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72A6-2704-492D-AFC3-5CB0B60EE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1F082-1ABA-4319-B1AD-9751BCE23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44950-5719-4A6D-A89F-880DA8BB8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C6743-869D-417B-BC90-0FB32995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78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31DCC-A34A-4650-ADE1-005886A31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34AA8-5735-4E3E-B799-76AE6A41B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85B9C-31CD-485E-9CA1-E13E90225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29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6139D-3B7A-44BE-BA54-36850A45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5BF8E-838E-401E-9B40-CF3E5839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230078-A22A-4D20-BC3C-D97F1A5D2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B71B4-8527-491A-B8D8-D935BE59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E1407-6C4B-48B0-AAD3-32471C26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0CBDF-C903-46C9-8CB9-9F337A1B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9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01F06-1D5D-4613-AEBA-1FB54AB2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009DDC-E7A2-424B-8E0E-742D09715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405582-8ADE-4548-9B4E-90669FC56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7CE9A-0C35-4857-B4EB-C86BEC847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F0384-1289-496B-909D-16F88898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A4801-2ED7-4644-A594-0668CB62F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01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02F649-9F1B-4E11-B40E-287779C5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F24C-142A-4483-A4DD-A39BEDB0B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48B23-36CF-4CB0-AA44-B2C2FDCA8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D0F7D-0E44-4540-A749-B20BCC5BF573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07FDE-90D2-4CF0-9D88-C5286D5EDE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1929D-955A-4CD6-8BA5-B3A232EF14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CD3C6-1516-4A6B-9359-1433AE93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87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Working with </a:t>
            </a: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 SQLite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 Database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09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A4878-8E61-4C24-80FA-1B801676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50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BC96B6-EADA-4971-95ED-94BBF683D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25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65476-6B6F-40B3-9E0B-4BB811F2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8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9EBDB-FC31-42F9-8BDF-7BAB661A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7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BC1D19-FC17-4534-BAC4-273BE4E0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8B8A3-3067-4A1B-8C17-FC0403ED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3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7BA42-11E0-49EE-878C-5804C65F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5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3091B5-B1F1-4EDB-93D3-468BB0BE9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E1937-43FD-4B65-B38C-659B5F558205}"/>
              </a:ext>
            </a:extLst>
          </p:cNvPr>
          <p:cNvSpPr txBox="1"/>
          <p:nvPr/>
        </p:nvSpPr>
        <p:spPr>
          <a:xfrm>
            <a:off x="1902941" y="3818238"/>
            <a:ext cx="332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again and we didn’t get error</a:t>
            </a:r>
          </a:p>
        </p:txBody>
      </p:sp>
    </p:spTree>
    <p:extLst>
      <p:ext uri="{BB962C8B-B14F-4D97-AF65-F5344CB8AC3E}">
        <p14:creationId xmlns:p14="http://schemas.microsoft.com/office/powerpoint/2010/main" val="729789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4FA289-7BA9-43CA-A240-21366063D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51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A66BF6-DB68-4278-AA9F-FAA1E970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92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9633D9-6538-4FA8-9D54-AD400C99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9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632A1-6812-4161-BFA9-E2D9083EA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29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663B5-22BA-4A3E-ACE6-E2080922A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325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56276-0F96-4B1D-979B-4671CCC1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60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D76B67-89A8-477D-A4D2-EBDADA07E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98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505D3B-35E4-4BC0-9FBB-F9F172A25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10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6D0BB-4353-431D-8E5E-88EC0E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6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FBF18-DA2A-4A60-93B4-1658C6862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77762-7D30-490C-8BB8-385485BE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54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47DEE4-7685-40CF-9942-6AC0F7B97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2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C3BC5-1A24-484A-9D00-C8348D0E8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30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221E1A-DC35-44AE-AD83-BCBC9473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528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17</cp:revision>
  <dcterms:created xsi:type="dcterms:W3CDTF">2019-02-03T02:00:07Z</dcterms:created>
  <dcterms:modified xsi:type="dcterms:W3CDTF">2019-02-03T02:28:28Z</dcterms:modified>
</cp:coreProperties>
</file>